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4"/>
    <p:restoredTop sz="94664"/>
  </p:normalViewPr>
  <p:slideViewPr>
    <p:cSldViewPr snapToGrid="0" snapToObjects="1">
      <p:cViewPr varScale="1">
        <p:scale>
          <a:sx n="86" d="100"/>
          <a:sy n="86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53159-7264-AB41-B3F5-D277B9BA6B8C}" type="datetimeFigureOut">
              <a:rPr lang="en-CA" smtClean="0"/>
              <a:t>2020-10-02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A5E8-5EEA-9A41-86BA-47B8ABDC41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58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2EA3-DBFC-4D8F-B776-AAE86AAEDBBA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93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A58D-E166-DD4A-BF26-6722C18DD4CF}" type="datetimeFigureOut">
              <a:rPr lang="en-CA" smtClean="0"/>
              <a:t>2020-10-02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2776-5056-0244-A2FD-29275E3028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36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A58D-E166-DD4A-BF26-6722C18DD4CF}" type="datetimeFigureOut">
              <a:rPr lang="en-CA" smtClean="0"/>
              <a:t>2020-10-02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2776-5056-0244-A2FD-29275E3028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90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A58D-E166-DD4A-BF26-6722C18DD4CF}" type="datetimeFigureOut">
              <a:rPr lang="en-CA" smtClean="0"/>
              <a:t>2020-10-02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2776-5056-0244-A2FD-29275E3028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45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A58D-E166-DD4A-BF26-6722C18DD4CF}" type="datetimeFigureOut">
              <a:rPr lang="en-CA" smtClean="0"/>
              <a:t>2020-10-02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2776-5056-0244-A2FD-29275E3028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69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A58D-E166-DD4A-BF26-6722C18DD4CF}" type="datetimeFigureOut">
              <a:rPr lang="en-CA" smtClean="0"/>
              <a:t>2020-10-02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2776-5056-0244-A2FD-29275E3028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1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A58D-E166-DD4A-BF26-6722C18DD4CF}" type="datetimeFigureOut">
              <a:rPr lang="en-CA" smtClean="0"/>
              <a:t>2020-10-02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2776-5056-0244-A2FD-29275E3028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521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A58D-E166-DD4A-BF26-6722C18DD4CF}" type="datetimeFigureOut">
              <a:rPr lang="en-CA" smtClean="0"/>
              <a:t>2020-10-02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2776-5056-0244-A2FD-29275E3028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84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A58D-E166-DD4A-BF26-6722C18DD4CF}" type="datetimeFigureOut">
              <a:rPr lang="en-CA" smtClean="0"/>
              <a:t>2020-10-02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2776-5056-0244-A2FD-29275E3028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38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A58D-E166-DD4A-BF26-6722C18DD4CF}" type="datetimeFigureOut">
              <a:rPr lang="en-CA" smtClean="0"/>
              <a:t>2020-10-02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2776-5056-0244-A2FD-29275E3028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24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A58D-E166-DD4A-BF26-6722C18DD4CF}" type="datetimeFigureOut">
              <a:rPr lang="en-CA" smtClean="0"/>
              <a:t>2020-10-02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2776-5056-0244-A2FD-29275E3028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91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A58D-E166-DD4A-BF26-6722C18DD4CF}" type="datetimeFigureOut">
              <a:rPr lang="en-CA" smtClean="0"/>
              <a:t>2020-10-02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2776-5056-0244-A2FD-29275E3028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66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6A58D-E166-DD4A-BF26-6722C18DD4CF}" type="datetimeFigureOut">
              <a:rPr lang="en-CA" smtClean="0"/>
              <a:t>2020-10-02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2776-5056-0244-A2FD-29275E3028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78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1336" y="2600173"/>
            <a:ext cx="7789321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dirty="0">
                <a:cs typeface="Arial"/>
              </a:rPr>
              <a:t>We care about the air you breathe.</a:t>
            </a:r>
            <a:endParaRPr lang="en-US" sz="2160" dirty="0">
              <a:latin typeface="+mj-lt"/>
              <a:cs typeface="Arial"/>
            </a:endParaRPr>
          </a:p>
          <a:p>
            <a:pPr algn="ctr"/>
            <a:endParaRPr lang="en-US" sz="2160" dirty="0">
              <a:latin typeface="+mj-lt"/>
              <a:cs typeface="Arial"/>
            </a:endParaRPr>
          </a:p>
          <a:p>
            <a:pPr algn="ctr"/>
            <a:r>
              <a:rPr lang="en-CA" sz="2160" b="1" dirty="0"/>
              <a:t>Angle de </a:t>
            </a:r>
            <a:r>
              <a:rPr lang="en-CA" sz="2160" b="1" dirty="0" err="1"/>
              <a:t>Beaute</a:t>
            </a:r>
            <a:r>
              <a:rPr lang="en-CA" sz="2160" b="1" dirty="0"/>
              <a:t> Laser Medical Clinic</a:t>
            </a:r>
            <a:r>
              <a:rPr lang="en-CA" sz="2160" dirty="0"/>
              <a:t> </a:t>
            </a:r>
            <a:r>
              <a:rPr lang="en-US" sz="2160" dirty="0">
                <a:latin typeface="+mj-lt"/>
                <a:cs typeface="Arial"/>
              </a:rPr>
              <a:t>provides a clean indoor air environment for all our patients, clientele &amp; staff.</a:t>
            </a:r>
          </a:p>
          <a:p>
            <a:pPr algn="ctr"/>
            <a:endParaRPr lang="en-US" sz="2160" dirty="0">
              <a:latin typeface="+mj-lt"/>
              <a:cs typeface="Arial"/>
            </a:endParaRPr>
          </a:p>
          <a:p>
            <a:pPr algn="ctr"/>
            <a:r>
              <a:rPr lang="en-US" sz="2160" dirty="0">
                <a:latin typeface="+mj-lt"/>
                <a:cs typeface="Arial"/>
              </a:rPr>
              <a:t>We use Surgically Clean Air medical-grade air purifiers to clean and re-energize the indoor air in this practice.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596" y="5856390"/>
            <a:ext cx="10972800" cy="1005268"/>
            <a:chOff x="-3" y="4880325"/>
            <a:chExt cx="9144000" cy="83772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" r="1446" b="11162"/>
            <a:stretch/>
          </p:blipFill>
          <p:spPr bwMode="auto">
            <a:xfrm>
              <a:off x="-3" y="4880325"/>
              <a:ext cx="9144000" cy="83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43" y="5089552"/>
              <a:ext cx="2637064" cy="54890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643" y="0"/>
            <a:ext cx="7047302" cy="234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6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STERIO</dc:creator>
  <cp:lastModifiedBy>Bahar Bakhshi</cp:lastModifiedBy>
  <cp:revision>1</cp:revision>
  <dcterms:created xsi:type="dcterms:W3CDTF">2018-01-15T14:46:36Z</dcterms:created>
  <dcterms:modified xsi:type="dcterms:W3CDTF">2020-10-02T23:36:50Z</dcterms:modified>
</cp:coreProperties>
</file>